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Lst>
  <p:sldSz cx="9144000" cy="51435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Text extracted from slides</a:t>
            </a:r>
          </a:p>
          <a:p>
            <a:r>
              <a:t>SyncSlide</a:t>
            </a:r>
          </a:p>
          <a:p>
            <a:r>
              <a:t>VIDEO TO PRESENTATION</a:t>
            </a:r>
          </a:p>
          <a:p>
            <a:r>
              <a:t>From recording to review-ready deck</a:t>
            </a:r>
          </a:p>
          <a:p>
            <a:r>
              <a:t>SyncSlide keeps each visual connected to the words spoken around it.</a:t>
            </a:r>
          </a:p>
          <a:p>
            <a:r>
              <a:t>Video · Transcript · Slides</a:t>
            </a:r>
          </a:p>
          <a:p/>
          <a:p>
            <a:r>
              <a:t>Audio transcription</a:t>
            </a:r>
          </a:p>
          <a:p>
            <a:r>
              <a:t>A useful presentation is more than a folder of screenshots. SyncSlide transforms a lecture, webinar, meeting, or screen recording into a sequence ready for review, keeping every distinct visual connected to the words spoken around it.</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Text extracted from slides</a:t>
            </a:r>
          </a:p>
          <a:p>
            <a:r>
              <a:t>THE PROBLEM</a:t>
            </a:r>
          </a:p>
          <a:p>
            <a:r>
              <a:t>Stop scrubbing. Start reviewing.</a:t>
            </a:r>
          </a:p>
          <a:p>
            <a:r>
              <a:t>The frame, timestamp, and transcript stay connected.</a:t>
            </a:r>
          </a:p>
          <a:p>
            <a:r>
              <a:t>Recording timeline</a:t>
            </a:r>
          </a:p>
          <a:p>
            <a:r>
              <a:t>Selected scene</a:t>
            </a:r>
          </a:p>
          <a:p>
            <a:r>
              <a:t>Spoken context</a:t>
            </a:r>
          </a:p>
          <a:p>
            <a:r>
              <a:t>Ready to review</a:t>
            </a:r>
          </a:p>
          <a:p/>
          <a:p>
            <a:r>
              <a:t>Audio transcription</a:t>
            </a:r>
          </a:p>
          <a:p>
            <a:r>
              <a:t>Manual reviews break the context apart. You replay the timeline, hunt for a visual change, capture a frame, and reconstruct the explanation by hand. SyncSlide keeps the moment, the image, and its spoken context together.</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Text extracted from slides</a:t>
            </a:r>
          </a:p>
          <a:p>
            <a:r>
              <a:t>TRANSFORM</a:t>
            </a:r>
          </a:p>
          <a:p>
            <a:r>
              <a:t>Upload once. Review before processing.</a:t>
            </a:r>
          </a:p>
          <a:p>
            <a:r>
              <a:t>Choose only what you need; the exact credit estimate appears before you start.</a:t>
            </a:r>
          </a:p>
          <a:p>
            <a:r>
              <a:t>Drop a video or browse</a:t>
            </a:r>
          </a:p>
          <a:p>
            <a:r>
              <a:t>Transcription</a:t>
            </a:r>
          </a:p>
          <a:p>
            <a:r>
              <a:t>On-screen text</a:t>
            </a:r>
          </a:p>
          <a:p>
            <a:r>
              <a:t>Transcript polish</a:t>
            </a:r>
          </a:p>
          <a:p>
            <a:r>
              <a:t>Exact estimate before processing</a:t>
            </a:r>
          </a:p>
          <a:p>
            <a:r>
              <a:t>Calculated live from the file and selected options</a:t>
            </a:r>
          </a:p>
          <a:p/>
          <a:p>
            <a:r>
              <a:t>Audio transcription</a:t>
            </a:r>
          </a:p>
          <a:p>
            <a:r>
              <a:t>Upload the recording and choose the processing features you need. Before anything starts, SyncSlide displays the exact credit estimate for that file and those options, allowing you to review the total before committing.</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Text extracted from slides</a:t>
            </a:r>
          </a:p>
          <a:p>
            <a:r>
              <a:t>PROCESS</a:t>
            </a:r>
          </a:p>
          <a:p>
            <a:r>
              <a:t>Scenes, speech, and timing stay together.</a:t>
            </a:r>
          </a:p>
          <a:p>
            <a:r>
              <a:t>Distinct visuals become slides; spoken context becomes reviewable notes.</a:t>
            </a:r>
          </a:p>
          <a:p>
            <a:r>
              <a:t>Visual scenes</a:t>
            </a:r>
          </a:p>
          <a:p>
            <a:r>
              <a:t>Spoken context</a:t>
            </a:r>
          </a:p>
          <a:p>
            <a:r>
              <a:t>Slide notes</a:t>
            </a:r>
          </a:p>
          <a:p>
            <a:r>
              <a:t>Scene 01</a:t>
            </a:r>
          </a:p>
          <a:p>
            <a:r>
              <a:t>Scene 02</a:t>
            </a:r>
          </a:p>
          <a:p>
            <a:r>
              <a:t>Scene 03</a:t>
            </a:r>
          </a:p>
          <a:p>
            <a:r>
              <a:t>Transcript aligned</a:t>
            </a:r>
          </a:p>
          <a:p>
            <a:r>
              <a:t>Notes ready</a:t>
            </a:r>
          </a:p>
          <a:p/>
          <a:p>
            <a:r>
              <a:t>Audio transcription</a:t>
            </a:r>
          </a:p>
          <a:p>
            <a:r>
              <a:t>During processing, SyncSlide identifies distinct visual scenes, transcribes the speech, and aligns both on a single timeline. Each selected visual becomes a slide, while the relevant spoken context is converted into reviewable notes.</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Text extracted from slides</a:t>
            </a:r>
          </a:p>
          <a:p>
            <a:r>
              <a:t>REVIEW</a:t>
            </a:r>
          </a:p>
          <a:p>
            <a:r>
              <a:t>The review workspace is the control point.</a:t>
            </a:r>
          </a:p>
          <a:p>
            <a:r>
              <a:t>Inspect, reorder, merge, remove, correct, or redesign before export.</a:t>
            </a:r>
          </a:p>
          <a:p>
            <a:r>
              <a:t>Slide Editor</a:t>
            </a:r>
          </a:p>
          <a:p>
            <a:r>
              <a:t>Reorder</a:t>
            </a:r>
          </a:p>
          <a:p>
            <a:r>
              <a:t>Merge</a:t>
            </a:r>
          </a:p>
          <a:p>
            <a:r>
              <a:t>Remove</a:t>
            </a:r>
          </a:p>
          <a:p>
            <a:r>
              <a:t>Correct text</a:t>
            </a:r>
          </a:p>
          <a:p>
            <a:r>
              <a:t>Redesign slide</a:t>
            </a:r>
          </a:p>
          <a:p>
            <a:r>
              <a:t>Transcript</a:t>
            </a:r>
          </a:p>
          <a:p>
            <a:r>
              <a:t>Notes</a:t>
            </a:r>
          </a:p>
          <a:p>
            <a:r>
              <a:t>Timing</a:t>
            </a:r>
          </a:p>
          <a:p>
            <a:r>
              <a:t>Save changes</a:t>
            </a:r>
          </a:p>
          <a:p/>
          <a:p>
            <a:r>
              <a:t>Audio transcription</a:t>
            </a:r>
          </a:p>
          <a:p>
            <a:r>
              <a:t>The Review Workspace is where results are finalized. Inspect each slide, transcript, note, and timestamp. Reorder the sequence, merge or remove slides, correct the text, or redesign a slide before export.</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Text extracted from slides</a:t>
            </a:r>
          </a:p>
          <a:p>
            <a:r>
              <a:t>DELIVER</a:t>
            </a:r>
          </a:p>
          <a:p>
            <a:r>
              <a:t>One reviewed sequence. Three delivery paths.</a:t>
            </a:r>
          </a:p>
          <a:p>
            <a:r>
              <a:t>PowerPoint and PDF downloads, with Google Slides sharing when available.</a:t>
            </a:r>
          </a:p>
          <a:p>
            <a:r>
              <a:t>Reviewed deck</a:t>
            </a:r>
          </a:p>
          <a:p>
            <a:r>
              <a:t>PowerPoint</a:t>
            </a:r>
          </a:p>
          <a:p>
            <a:r>
              <a:t>PDF</a:t>
            </a:r>
          </a:p>
          <a:p>
            <a:r>
              <a:t>Google Slides</a:t>
            </a:r>
          </a:p>
          <a:p>
            <a:r>
              <a:t>When available</a:t>
            </a:r>
          </a:p>
          <a:p>
            <a:r>
              <a:t>Same approved sequence</a:t>
            </a:r>
          </a:p>
          <a:p/>
          <a:p>
            <a:r>
              <a:t>Audio transcription</a:t>
            </a:r>
          </a:p>
          <a:p>
            <a:r>
              <a:t>Once the sequence is approved, download it as a PowerPoint or PDF. You can also send the deck to a connected Google Slides account for collaborative review.</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Text extracted from slides</a:t>
            </a:r>
          </a:p>
          <a:p>
            <a:r>
              <a:t>REVERSE WORKFLOW</a:t>
            </a:r>
          </a:p>
          <a:p>
            <a:r>
              <a:t>Turn a deck back into narrated video.</a:t>
            </a:r>
          </a:p>
          <a:p>
            <a:r>
              <a:t>PowerPoint or PDF in. Review notes. Choose a voice. MP4 out.</a:t>
            </a:r>
          </a:p>
          <a:p>
            <a:r>
              <a:t>Presentation</a:t>
            </a:r>
          </a:p>
          <a:p>
            <a:r>
              <a:t>Slides and speaker notes</a:t>
            </a:r>
          </a:p>
          <a:p>
            <a:r>
              <a:t>Choose a voice</a:t>
            </a:r>
          </a:p>
          <a:p>
            <a:r>
              <a:t>Preview narration</a:t>
            </a:r>
          </a:p>
          <a:p>
            <a:r>
              <a:t>Review pacing</a:t>
            </a:r>
          </a:p>
          <a:p>
            <a:r>
              <a:t>Narrated MP4</a:t>
            </a:r>
          </a:p>
          <a:p/>
          <a:p>
            <a:r>
              <a:t>Audio transcription</a:t>
            </a:r>
          </a:p>
          <a:p>
            <a:r>
              <a:t>SyncSlide also works in reverse. Upload a PowerPoint or PDF to review the slides and their speaker notes. Choose a voice, preview the narration and pacing, and generate a shareable MP4 with working audio controls.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Text extracted from slides</a:t>
            </a:r>
          </a:p>
          <a:p>
            <a:r>
              <a:t>SyncSlide</a:t>
            </a:r>
          </a:p>
          <a:p>
            <a:r>
              <a:t>Bring the recording. Leave with the deck.</a:t>
            </a:r>
          </a:p>
          <a:p>
            <a:r>
              <a:t>Watch the narrated demo</a:t>
            </a:r>
          </a:p>
          <a:p>
            <a:r>
              <a:t>Review the synchronized transcript</a:t>
            </a:r>
          </a:p>
          <a:p>
            <a:r>
              <a:t>Download PowerPoint</a:t>
            </a:r>
          </a:p>
          <a:p>
            <a:r>
              <a:t>Download PDF</a:t>
            </a:r>
          </a:p>
          <a:p>
            <a:r>
              <a:t>Review current account options</a:t>
            </a:r>
          </a:p>
          <a:p>
            <a:r>
              <a:t>syncslide.com</a:t>
            </a:r>
          </a:p>
          <a:p/>
          <a:p>
            <a:r>
              <a:t>Audio transcription</a:t>
            </a:r>
          </a:p>
          <a:p>
            <a:r>
              <a:t>Bring the recording you already have. Review the exact estimate before processing, follow the job from upload to completed slides, and download the result as a PowerPoint or PDF. Alternatively, bring an existing deck, review its speaker notes and voice, and create a narrated MP4.</a:t>
            </a:r>
          </a:p>
          <a:p/>
          <a:p>
            <a:r>
              <a:t>You can also view current account options on the SyncSlide website.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 Id="rId3" Type="http://schemas.openxmlformats.org/officeDocument/2006/relationships/notesSlide" Target="../notesSlides/notesSlide8.xml"/></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image.png"/>
          <p:cNvPicPr>
            <a:picLocks noChangeAspect="1"/>
          </p:cNvPicPr>
          <p:nvPr/>
        </p:nvPicPr>
        <p:blipFill>
          <a:blip r:embed="rId2"/>
          <a:stretch>
            <a:fillRect/>
          </a:stretch>
        </p:blipFill>
        <p:spPr>
          <a:xfrm>
            <a:off x="0" y="0"/>
            <a:ext cx="9144000" cy="5143500"/>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image.png"/>
          <p:cNvPicPr>
            <a:picLocks noChangeAspect="1"/>
          </p:cNvPicPr>
          <p:nvPr/>
        </p:nvPicPr>
        <p:blipFill>
          <a:blip r:embed="rId2"/>
          <a:stretch>
            <a:fillRect/>
          </a:stretch>
        </p:blipFill>
        <p:spPr>
          <a:xfrm>
            <a:off x="0" y="0"/>
            <a:ext cx="9144000" cy="5143500"/>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image.png"/>
          <p:cNvPicPr>
            <a:picLocks noChangeAspect="1"/>
          </p:cNvPicPr>
          <p:nvPr/>
        </p:nvPicPr>
        <p:blipFill>
          <a:blip r:embed="rId2"/>
          <a:stretch>
            <a:fillRect/>
          </a:stretch>
        </p:blipFill>
        <p:spPr>
          <a:xfrm>
            <a:off x="0" y="0"/>
            <a:ext cx="9144000" cy="5143500"/>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image.png"/>
          <p:cNvPicPr>
            <a:picLocks noChangeAspect="1"/>
          </p:cNvPicPr>
          <p:nvPr/>
        </p:nvPicPr>
        <p:blipFill>
          <a:blip r:embed="rId2"/>
          <a:stretch>
            <a:fillRect/>
          </a:stretch>
        </p:blipFill>
        <p:spPr>
          <a:xfrm>
            <a:off x="0" y="0"/>
            <a:ext cx="9144000" cy="51435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image.png"/>
          <p:cNvPicPr>
            <a:picLocks noChangeAspect="1"/>
          </p:cNvPicPr>
          <p:nvPr/>
        </p:nvPicPr>
        <p:blipFill>
          <a:blip r:embed="rId2"/>
          <a:stretch>
            <a:fillRect/>
          </a:stretch>
        </p:blipFill>
        <p:spPr>
          <a:xfrm>
            <a:off x="0" y="0"/>
            <a:ext cx="9144000" cy="51435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image.png"/>
          <p:cNvPicPr>
            <a:picLocks noChangeAspect="1"/>
          </p:cNvPicPr>
          <p:nvPr/>
        </p:nvPicPr>
        <p:blipFill>
          <a:blip r:embed="rId2"/>
          <a:stretch>
            <a:fillRect/>
          </a:stretch>
        </p:blipFill>
        <p:spPr>
          <a:xfrm>
            <a:off x="0" y="0"/>
            <a:ext cx="9144000" cy="5143500"/>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image.png"/>
          <p:cNvPicPr>
            <a:picLocks noChangeAspect="1"/>
          </p:cNvPicPr>
          <p:nvPr/>
        </p:nvPicPr>
        <p:blipFill>
          <a:blip r:embed="rId2"/>
          <a:stretch>
            <a:fillRect/>
          </a:stretch>
        </p:blipFill>
        <p:spPr>
          <a:xfrm>
            <a:off x="0" y="0"/>
            <a:ext cx="9144000" cy="5143500"/>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image.png"/>
          <p:cNvPicPr>
            <a:picLocks noChangeAspect="1"/>
          </p:cNvPicPr>
          <p:nvPr/>
        </p:nvPicPr>
        <p:blipFill>
          <a:blip r:embed="rId2"/>
          <a:stretch>
            <a:fillRect/>
          </a:stretch>
        </p:blipFill>
        <p:spPr>
          <a:xfrm>
            <a:off x="0" y="0"/>
            <a:ext cx="9144000" cy="51435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SyncSlide</Application>
  <PresentationFormat>On-screen Show (16:9)</PresentationFormat>
  <Paragraphs>0</Paragraphs>
  <Slides>8</Slides>
  <Notes>8</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SyncSlide</Company>
  <LinksUpToDate>false</LinksUpToDate>
  <SharedDoc>false</SharedDoc>
  <HyperlinkBase/>
  <HyperlinksChanged>false</HyperlinksChanged>
  <AppVersion>1.0000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SyncSlide Video to Slides</dc:title>
  <dc:subject>Presentation created with SyncSlide</dc:subject>
  <dc:creator>SyncSlide</dc:creator>
  <cp:keywords>SyncSlide</cp:keywords>
  <dc:description>Source-faithful presentation generated by SyncSlide.</dc:description>
  <cp:lastModifiedBy>SyncSlide</cp:lastModifiedBy>
  <cp:revision>1</cp:revision>
  <dcterms:created xsi:type="dcterms:W3CDTF">2026-07-12T13:57:53Z</dcterms:created>
  <dcterms:modified xsi:type="dcterms:W3CDTF">2026-07-12T13:57:53Z</dcterms:modified>
  <cp:category>SyncSlide presentation</cp:category>
  <dc:language>en</dc:language>
</cp:coreProperties>
</file>