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Texto extraído dos slides</a:t>
            </a:r>
          </a:p>
          <a:p>
            <a:r>
              <a:t>Da gravação à apresentação pronta para revisão</a:t>
            </a:r>
          </a:p>
          <a:p>
            <a:r>
              <a:t>O SyncSlide mantém cada elemento visual conectado às palavras que o acompanham.</a:t>
            </a:r>
          </a:p>
          <a:p/>
          <a:p>
            <a:r>
              <a:t>Transcrição do áudio</a:t>
            </a:r>
          </a:p>
          <a:p>
            <a:r>
              <a:t>Uma apresentação útil é muito mais do que uma pasta de capturas de tela. O SyncSlide transforma uma aula, um webinário, uma reunião ou uma gravação de tela em uma sequência pronta para revisão, mantendo cada elemento visual distinto conectado às palavras que o acompanham.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Texto extraído dos slides</a:t>
            </a:r>
          </a:p>
          <a:p>
            <a:r>
              <a:t>Pare de procurar. Comece a revisar.</a:t>
            </a:r>
          </a:p>
          <a:p>
            <a:r>
              <a:t>O quadro, a marca de tempo e a transcrição permanecem conectados.</a:t>
            </a:r>
          </a:p>
          <a:p/>
          <a:p>
            <a:r>
              <a:t>Transcrição do áudio</a:t>
            </a:r>
          </a:p>
          <a:p>
            <a:r>
              <a:t>A revisão manual separa o contexto. Você reproduz a linha do tempo, procura uma mudança visual, captura um quadro e reconstrói a explicação manualmente. O SyncSlide mantém juntos o momento, a imagem e o contexto falado.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Texto extraído dos slides</a:t>
            </a:r>
          </a:p>
          <a:p>
            <a:r>
              <a:t>Envie uma vez. Revise antes de processar.</a:t>
            </a:r>
          </a:p>
          <a:p>
            <a:r>
              <a:t>Escolha apenas o que precisa; a estimativa exata de créditos aparece antes de começar.</a:t>
            </a:r>
          </a:p>
          <a:p/>
          <a:p>
            <a:r>
              <a:t>Transcrição do áudio</a:t>
            </a:r>
          </a:p>
          <a:p>
            <a:r>
              <a:t>Envie a gravação e escolha os recursos de processamento de que precisa. Antes de começar, o SyncSlide mostra a estimativa exata de créditos para esse arquivo e essas opções, para que você possa revisar o total antes de confirmar.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Texto extraído dos slides</a:t>
            </a:r>
          </a:p>
          <a:p>
            <a:r>
              <a:t>Cenas, fala e tempo permanecem conectados.</a:t>
            </a:r>
          </a:p>
          <a:p>
            <a:r>
              <a:t>Elementos visuais viram slides; o contexto falado, anotações para revisão.</a:t>
            </a:r>
          </a:p>
          <a:p/>
          <a:p>
            <a:r>
              <a:t>Transcrição do áudio</a:t>
            </a:r>
          </a:p>
          <a:p>
            <a:r>
              <a:t>Durante o processamento, o SyncSlide identifica cenas visuais distintas, transcreve a fala e alinha os dois elementos em uma única linha do tempo. Cada elemento visual selecionado se torna um slide, enquanto o contexto falado relevante se transforma em anotações fáceis de revisar.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Texto extraído dos slides</a:t>
            </a:r>
          </a:p>
          <a:p>
            <a:r>
              <a:t>A área de revisão é o ponto de controle.</a:t>
            </a:r>
          </a:p>
          <a:p>
            <a:r>
              <a:t>Inspecione, reordene, combine, remova, corrija ou redesenhe antes de exportar.</a:t>
            </a:r>
          </a:p>
          <a:p/>
          <a:p>
            <a:r>
              <a:t>Transcrição do áudio</a:t>
            </a:r>
          </a:p>
          <a:p>
            <a:r>
              <a:t>É na área de revisão que o resultado realmente se torna seu. Inspecione cada slide, transcrição, anotação e marca de tempo. Reordene a sequência, combine ou remova slides, corrija o texto ou redesenhe um slide antes de exportar.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Texto extraído dos slides</a:t>
            </a:r>
          </a:p>
          <a:p>
            <a:r>
              <a:t>Uma sequência revisada. Três formas de entrega.</a:t>
            </a:r>
          </a:p>
          <a:p>
            <a:r>
              <a:t>PowerPoint e PDF para baixar, com Google Slides quando disponível.</a:t>
            </a:r>
          </a:p>
          <a:p/>
          <a:p>
            <a:r>
              <a:t>Transcrição do áudio</a:t>
            </a:r>
          </a:p>
          <a:p>
            <a:r>
              <a:t>Depois de aprovar a sequência, baixe-a em PowerPoint ou PDF. Você também pode pedir ao SyncSlide que envie a apresentação pelo Google Slides para o e-mail da sua conta, facilitando a revisão colaborativa.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Texto extraído dos slides</a:t>
            </a:r>
          </a:p>
          <a:p>
            <a:r>
              <a:t>Transforme uma apresentação em vídeo narrado.</a:t>
            </a:r>
          </a:p>
          <a:p>
            <a:r>
              <a:t>PowerPoint ou PDF de entrada. Revise as anotações. Escolha uma voz. Gere um MP4.</a:t>
            </a:r>
          </a:p>
          <a:p/>
          <a:p>
            <a:r>
              <a:t>Transcrição do áudio</a:t>
            </a:r>
          </a:p>
          <a:p>
            <a:r>
              <a:t>O SyncSlide também funciona no sentido inverso. Envie um arquivo PowerPoint ou PDF. Revise os slides importados e as anotações do apresentador. Escolha uma voz, ouça uma prévia da narração e do ritmo e gere um MP4 compartilhável com controles de áudio funcionais.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Texto extraído dos slides</a:t>
            </a:r>
          </a:p>
          <a:p>
            <a:r>
              <a:t>Traga a gravação. Saia com a apresentação.</a:t>
            </a:r>
          </a:p>
          <a:p>
            <a:r>
              <a:t>Assista ao fluxo de trabalho, ouça a narração e baixe os resultados reais.</a:t>
            </a:r>
          </a:p>
          <a:p/>
          <a:p>
            <a:r>
              <a:t>Transcrição do áudio</a:t>
            </a:r>
          </a:p>
          <a:p>
            <a:r>
              <a:t>Traga a gravação que você já tem. Revise a estimativa exata antes do processamento, acompanhe o trabalho desde o envio até os slides concluídos e baixe o resultado em PowerPoint ou PDF. Ou traga uma apresentação existente, revise as anotações do apresentador e a voz e crie um MP4 narrado. Consulte as opções atuais da conta no site do SyncSlide.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SyncSlide</Application>
  <PresentationFormat>On-screen Show (16:9)</PresentationFormat>
  <Paragraphs>0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>SyncSlide</Company>
  <LinksUpToDate>false</LinksUpToDate>
  <SharedDoc>false</SharedDoc>
  <HyperlinkBase/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SyncSlide Video para Slides</dc:title>
  <dc:subject>Apresentação criada com o SyncSlide</dc:subject>
  <dc:creator>SyncSlide</dc:creator>
  <cp:keywords>SyncSlide</cp:keywords>
  <dc:description>Apresentação fiel ao conteúdo original gerada pelo SyncSlide.</dc:description>
  <cp:lastModifiedBy>SyncSlide</cp:lastModifiedBy>
  <cp:revision>1</cp:revision>
  <dcterms:created xsi:type="dcterms:W3CDTF">2026-07-12T20:42:18Z</dcterms:created>
  <dcterms:modified xsi:type="dcterms:W3CDTF">2026-07-12T20:42:18Z</dcterms:modified>
  <cp:category>Apresentação do SyncSlide</cp:category>
  <dc:language>pt-BR</dc:language>
</cp:coreProperties>
</file>